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61" r:id="rId5"/>
    <p:sldId id="263" r:id="rId6"/>
    <p:sldId id="267" r:id="rId7"/>
    <p:sldId id="264" r:id="rId8"/>
    <p:sldId id="265" r:id="rId9"/>
    <p:sldId id="266" r:id="rId10"/>
    <p:sldId id="268" r:id="rId11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644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13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55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92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3338690"/>
            <a:ext cx="2257425" cy="944280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4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52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9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6588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156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617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162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573264"/>
            <a:ext cx="1157288" cy="122082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573264"/>
            <a:ext cx="3357563" cy="1220822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261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539769-6BB0-4466-8769-E05CBE3F330B}" type="datetimeFigureOut">
              <a:rPr lang="en-US" smtClean="0"/>
              <a:t>10/26/2015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8E3D5-31E7-45A5-8565-8F7423A031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71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vib.be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niva.no/en/index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crg.eu/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deltares.nl/en/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tourduvalat.org/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mdc-berlin.de/en/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nasa.gov/" TargetMode="Externa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ddni.ro/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demo.smartaddons.com/#sj-thedaily" TargetMode="Externa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beetemplates.com/demo/?theme=Corpos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2826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1924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http://www.vib.be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52"/>
          <a:stretch/>
        </p:blipFill>
        <p:spPr bwMode="auto">
          <a:xfrm>
            <a:off x="16933" y="894265"/>
            <a:ext cx="6807200" cy="4913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90690" y="6934200"/>
            <a:ext cx="41316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 </a:t>
            </a:r>
          </a:p>
          <a:p>
            <a:r>
              <a:rPr lang="en-US" dirty="0" err="1" smtClean="0"/>
              <a:t>Reorganizarea</a:t>
            </a:r>
            <a:r>
              <a:rPr lang="en-US" dirty="0" smtClean="0"/>
              <a:t> </a:t>
            </a:r>
            <a:r>
              <a:rPr lang="en-US" dirty="0" err="1" smtClean="0"/>
              <a:t>informatiei</a:t>
            </a:r>
            <a:r>
              <a:rPr lang="en-US" dirty="0" smtClean="0"/>
              <a:t> site-</a:t>
            </a:r>
            <a:r>
              <a:rPr lang="en-US" dirty="0" err="1" smtClean="0"/>
              <a:t>ului</a:t>
            </a:r>
            <a:r>
              <a:rPr lang="en-US" dirty="0" smtClean="0"/>
              <a:t> </a:t>
            </a:r>
            <a:r>
              <a:rPr lang="en-US" dirty="0" err="1" smtClean="0"/>
              <a:t>nostru</a:t>
            </a:r>
            <a:endParaRPr lang="en-US" dirty="0" smtClean="0"/>
          </a:p>
          <a:p>
            <a:r>
              <a:rPr lang="en-US" dirty="0" smtClean="0"/>
              <a:t>Un Model bun  e </a:t>
            </a:r>
            <a:r>
              <a:rPr lang="en-US" dirty="0" err="1" smtClean="0"/>
              <a:t>cel</a:t>
            </a:r>
            <a:r>
              <a:rPr lang="en-US" dirty="0" smtClean="0"/>
              <a:t> de </a:t>
            </a:r>
            <a:r>
              <a:rPr lang="en-US" dirty="0" err="1" smtClean="0"/>
              <a:t>sus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924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2966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http://www.niva.no/en/index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4"/>
          <a:stretch/>
        </p:blipFill>
        <p:spPr bwMode="auto">
          <a:xfrm>
            <a:off x="0" y="1295400"/>
            <a:ext cx="6909675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90690" y="6934200"/>
            <a:ext cx="40642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Pasul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 </a:t>
            </a:r>
          </a:p>
          <a:p>
            <a:r>
              <a:rPr lang="en-US" dirty="0" err="1" smtClean="0"/>
              <a:t>Reorganizarea</a:t>
            </a:r>
            <a:r>
              <a:rPr lang="en-US" dirty="0" smtClean="0"/>
              <a:t> </a:t>
            </a:r>
            <a:r>
              <a:rPr lang="en-US" dirty="0" err="1" smtClean="0"/>
              <a:t>informatiei</a:t>
            </a:r>
            <a:r>
              <a:rPr lang="en-US" dirty="0" smtClean="0"/>
              <a:t> site-</a:t>
            </a:r>
            <a:r>
              <a:rPr lang="en-US" dirty="0" err="1" smtClean="0"/>
              <a:t>ului</a:t>
            </a:r>
            <a:r>
              <a:rPr lang="en-US" dirty="0" smtClean="0"/>
              <a:t> </a:t>
            </a:r>
            <a:r>
              <a:rPr lang="en-US" dirty="0" err="1" smtClean="0"/>
              <a:t>nostru</a:t>
            </a:r>
            <a:endParaRPr lang="en-US" dirty="0" smtClean="0"/>
          </a:p>
          <a:p>
            <a:r>
              <a:rPr lang="en-US" dirty="0" smtClean="0"/>
              <a:t>Inca un Model bun  - </a:t>
            </a:r>
            <a:r>
              <a:rPr lang="en-US" dirty="0" err="1" smtClean="0"/>
              <a:t>foarte</a:t>
            </a:r>
            <a:r>
              <a:rPr lang="en-US" dirty="0" smtClean="0"/>
              <a:t> </a:t>
            </a:r>
            <a:r>
              <a:rPr lang="en-US" dirty="0" err="1" smtClean="0"/>
              <a:t>concis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62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1937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http://www.crg.eu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19"/>
          <a:stretch/>
        </p:blipFill>
        <p:spPr bwMode="auto">
          <a:xfrm>
            <a:off x="0" y="1295400"/>
            <a:ext cx="6908800" cy="4885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6468" y="6934200"/>
            <a:ext cx="508421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II</a:t>
            </a:r>
          </a:p>
          <a:p>
            <a:r>
              <a:rPr lang="en-US" dirty="0" err="1" smtClean="0"/>
              <a:t>Alegerea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design </a:t>
            </a:r>
            <a:r>
              <a:rPr lang="en-US" dirty="0" err="1" smtClean="0"/>
              <a:t>luminos</a:t>
            </a:r>
            <a:r>
              <a:rPr lang="en-US" dirty="0" smtClean="0"/>
              <a:t>, </a:t>
            </a:r>
            <a:r>
              <a:rPr lang="en-US" dirty="0" err="1" smtClean="0"/>
              <a:t>acaparant</a:t>
            </a:r>
            <a:endParaRPr lang="en-US" dirty="0" smtClean="0"/>
          </a:p>
          <a:p>
            <a:r>
              <a:rPr lang="en-US" dirty="0" err="1" smtClean="0"/>
              <a:t>Prezentarea</a:t>
            </a:r>
            <a:r>
              <a:rPr lang="en-US" dirty="0" smtClean="0"/>
              <a:t> </a:t>
            </a:r>
            <a:r>
              <a:rPr lang="en-US" dirty="0" err="1" smtClean="0"/>
              <a:t>punctelor</a:t>
            </a:r>
            <a:r>
              <a:rPr lang="en-US" dirty="0" smtClean="0"/>
              <a:t> forte, a </a:t>
            </a:r>
            <a:r>
              <a:rPr lang="en-US" dirty="0" err="1" smtClean="0"/>
              <a:t>realizarilor</a:t>
            </a:r>
            <a:r>
              <a:rPr lang="en-US" dirty="0" smtClean="0"/>
              <a:t>, </a:t>
            </a:r>
            <a:r>
              <a:rPr lang="en-US" dirty="0" err="1" smtClean="0"/>
              <a:t>premiilor</a:t>
            </a:r>
            <a:r>
              <a:rPr lang="en-US" dirty="0" smtClean="0"/>
              <a:t>, 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noutatilor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prima </a:t>
            </a:r>
            <a:r>
              <a:rPr lang="en-US" dirty="0" err="1" smtClean="0"/>
              <a:t>pagina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MODEL 1 – un model bun de a </a:t>
            </a:r>
            <a:r>
              <a:rPr lang="en-US" dirty="0" err="1" smtClean="0"/>
              <a:t>promova</a:t>
            </a:r>
            <a:r>
              <a:rPr lang="en-US" dirty="0" smtClean="0"/>
              <a:t> </a:t>
            </a:r>
            <a:r>
              <a:rPr lang="en-US" dirty="0" err="1" smtClean="0"/>
              <a:t>activitatile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76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2849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https://www.deltares.nl/en/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9"/>
          <a:stretch/>
        </p:blipFill>
        <p:spPr bwMode="auto">
          <a:xfrm>
            <a:off x="9617" y="1219200"/>
            <a:ext cx="6848383" cy="4898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06468" y="6934200"/>
            <a:ext cx="508421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II</a:t>
            </a:r>
          </a:p>
          <a:p>
            <a:r>
              <a:rPr lang="en-US" dirty="0" err="1" smtClean="0"/>
              <a:t>Alegerea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design </a:t>
            </a:r>
            <a:r>
              <a:rPr lang="en-US" dirty="0" err="1" smtClean="0"/>
              <a:t>luminos</a:t>
            </a:r>
            <a:r>
              <a:rPr lang="en-US" dirty="0" smtClean="0"/>
              <a:t>, </a:t>
            </a:r>
            <a:r>
              <a:rPr lang="en-US" dirty="0" err="1" smtClean="0"/>
              <a:t>acaparant</a:t>
            </a:r>
            <a:endParaRPr lang="en-US" dirty="0" smtClean="0"/>
          </a:p>
          <a:p>
            <a:r>
              <a:rPr lang="en-US" dirty="0" err="1" smtClean="0"/>
              <a:t>Prezentarea</a:t>
            </a:r>
            <a:r>
              <a:rPr lang="en-US" dirty="0" smtClean="0"/>
              <a:t> </a:t>
            </a:r>
            <a:r>
              <a:rPr lang="en-US" dirty="0" err="1" smtClean="0"/>
              <a:t>punctelor</a:t>
            </a:r>
            <a:r>
              <a:rPr lang="en-US" dirty="0" smtClean="0"/>
              <a:t> forte, a </a:t>
            </a:r>
            <a:r>
              <a:rPr lang="en-US" dirty="0" err="1" smtClean="0"/>
              <a:t>realizarilor</a:t>
            </a:r>
            <a:r>
              <a:rPr lang="en-US" dirty="0" smtClean="0"/>
              <a:t>, </a:t>
            </a:r>
            <a:r>
              <a:rPr lang="en-US" dirty="0" err="1" smtClean="0"/>
              <a:t>premiilor</a:t>
            </a:r>
            <a:r>
              <a:rPr lang="en-US" dirty="0" smtClean="0"/>
              <a:t>, 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noutatilor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prima </a:t>
            </a:r>
            <a:r>
              <a:rPr lang="en-US" dirty="0" err="1" smtClean="0"/>
              <a:t>pagina</a:t>
            </a:r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MODEL 2 – un model bun de </a:t>
            </a:r>
            <a:r>
              <a:rPr lang="en-US" b="1" dirty="0" err="1" smtClean="0"/>
              <a:t>promovare</a:t>
            </a:r>
            <a:r>
              <a:rPr lang="en-US" b="1" dirty="0" smtClean="0"/>
              <a:t> </a:t>
            </a:r>
            <a:r>
              <a:rPr lang="en-US" b="1" dirty="0" err="1" smtClean="0"/>
              <a:t>servicii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54135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2906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http://www.tourduvalat.org/</a:t>
            </a:r>
            <a:endParaRPr lang="en-US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23" r="12576" b="3189"/>
          <a:stretch/>
        </p:blipFill>
        <p:spPr bwMode="auto">
          <a:xfrm>
            <a:off x="31059" y="1066800"/>
            <a:ext cx="6826941" cy="6609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6468" y="7924800"/>
            <a:ext cx="508421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II</a:t>
            </a:r>
          </a:p>
          <a:p>
            <a:r>
              <a:rPr lang="en-US" dirty="0" err="1" smtClean="0"/>
              <a:t>Alegerea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design </a:t>
            </a:r>
            <a:r>
              <a:rPr lang="en-US" dirty="0" err="1" smtClean="0"/>
              <a:t>luminos</a:t>
            </a:r>
            <a:r>
              <a:rPr lang="en-US" dirty="0" smtClean="0"/>
              <a:t>, </a:t>
            </a:r>
            <a:r>
              <a:rPr lang="en-US" dirty="0" err="1" smtClean="0"/>
              <a:t>acaparant</a:t>
            </a:r>
            <a:endParaRPr lang="en-US" dirty="0" smtClean="0"/>
          </a:p>
          <a:p>
            <a:r>
              <a:rPr lang="en-US" dirty="0" err="1" smtClean="0"/>
              <a:t>Prezentarea</a:t>
            </a:r>
            <a:r>
              <a:rPr lang="en-US" dirty="0" smtClean="0"/>
              <a:t> </a:t>
            </a:r>
            <a:r>
              <a:rPr lang="en-US" dirty="0" err="1" smtClean="0"/>
              <a:t>punctelor</a:t>
            </a:r>
            <a:r>
              <a:rPr lang="en-US" dirty="0" smtClean="0"/>
              <a:t> forte, a </a:t>
            </a:r>
            <a:r>
              <a:rPr lang="en-US" dirty="0" err="1" smtClean="0"/>
              <a:t>realizarilor</a:t>
            </a:r>
            <a:r>
              <a:rPr lang="en-US" dirty="0" smtClean="0"/>
              <a:t>, </a:t>
            </a:r>
            <a:r>
              <a:rPr lang="en-US" dirty="0" err="1" smtClean="0"/>
              <a:t>premiilor</a:t>
            </a:r>
            <a:r>
              <a:rPr lang="en-US" dirty="0" smtClean="0"/>
              <a:t>, </a:t>
            </a:r>
          </a:p>
          <a:p>
            <a:r>
              <a:rPr lang="en-US" dirty="0" smtClean="0"/>
              <a:t>a </a:t>
            </a:r>
            <a:r>
              <a:rPr lang="en-US" dirty="0" err="1" smtClean="0"/>
              <a:t>noutatilor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prima </a:t>
            </a:r>
            <a:r>
              <a:rPr lang="en-US" dirty="0" err="1" smtClean="0"/>
              <a:t>pagina</a:t>
            </a:r>
            <a:endParaRPr lang="en-US" dirty="0" smtClean="0"/>
          </a:p>
          <a:p>
            <a:endParaRPr lang="en-US" dirty="0"/>
          </a:p>
          <a:p>
            <a:r>
              <a:rPr lang="en-US" b="1" dirty="0" smtClean="0"/>
              <a:t>MODEL 3 – un model bun de prima </a:t>
            </a:r>
            <a:r>
              <a:rPr lang="en-US" b="1" dirty="0" err="1" smtClean="0"/>
              <a:t>pagina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3965372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31746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https://www.mdc-berlin.de/en/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95"/>
          <a:stretch/>
        </p:blipFill>
        <p:spPr bwMode="auto">
          <a:xfrm>
            <a:off x="-1" y="1219200"/>
            <a:ext cx="6836089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6629400"/>
            <a:ext cx="66477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III</a:t>
            </a:r>
          </a:p>
          <a:p>
            <a:r>
              <a:rPr lang="en-US" dirty="0" err="1" smtClean="0"/>
              <a:t>Gasirea</a:t>
            </a:r>
            <a:r>
              <a:rPr lang="en-US" dirty="0" smtClean="0"/>
              <a:t> </a:t>
            </a:r>
            <a:r>
              <a:rPr lang="en-US" dirty="0" err="1" smtClean="0"/>
              <a:t>unei</a:t>
            </a:r>
            <a:r>
              <a:rPr lang="en-US" dirty="0" smtClean="0"/>
              <a:t> </a:t>
            </a:r>
            <a:r>
              <a:rPr lang="en-US" dirty="0" err="1" smtClean="0"/>
              <a:t>formule</a:t>
            </a:r>
            <a:r>
              <a:rPr lang="en-US" dirty="0" smtClean="0"/>
              <a:t> de </a:t>
            </a:r>
            <a:r>
              <a:rPr lang="en-US" dirty="0" err="1" smtClean="0"/>
              <a:t>imbinarea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design (nu </a:t>
            </a:r>
            <a:r>
              <a:rPr lang="en-US" dirty="0" err="1" smtClean="0"/>
              <a:t>foarte</a:t>
            </a:r>
            <a:r>
              <a:rPr lang="en-US" dirty="0" smtClean="0"/>
              <a:t> </a:t>
            </a:r>
            <a:r>
              <a:rPr lang="en-US" dirty="0" err="1" smtClean="0"/>
              <a:t>complicat</a:t>
            </a:r>
            <a:r>
              <a:rPr lang="en-US" dirty="0" smtClean="0"/>
              <a:t>) </a:t>
            </a:r>
          </a:p>
          <a:p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structurare</a:t>
            </a:r>
            <a:r>
              <a:rPr lang="en-US" dirty="0" smtClean="0"/>
              <a:t> a </a:t>
            </a:r>
            <a:r>
              <a:rPr lang="en-US" dirty="0" err="1" smtClean="0"/>
              <a:t>unui</a:t>
            </a:r>
            <a:r>
              <a:rPr lang="en-US" dirty="0" smtClean="0"/>
              <a:t> </a:t>
            </a:r>
            <a:r>
              <a:rPr lang="en-US" dirty="0" err="1" smtClean="0"/>
              <a:t>continut</a:t>
            </a:r>
            <a:r>
              <a:rPr lang="en-US" dirty="0" smtClean="0"/>
              <a:t> bine ales </a:t>
            </a:r>
          </a:p>
          <a:p>
            <a:endParaRPr lang="en-US" b="1" dirty="0"/>
          </a:p>
          <a:p>
            <a:r>
              <a:rPr lang="en-US" b="1" dirty="0" err="1" smtClean="0"/>
              <a:t>Modelul</a:t>
            </a:r>
            <a:r>
              <a:rPr lang="en-US" b="1" dirty="0" smtClean="0"/>
              <a:t> de </a:t>
            </a:r>
            <a:r>
              <a:rPr lang="en-US" b="1" dirty="0" err="1" smtClean="0"/>
              <a:t>mai</a:t>
            </a:r>
            <a:r>
              <a:rPr lang="en-US" b="1" dirty="0" smtClean="0"/>
              <a:t>  </a:t>
            </a:r>
            <a:r>
              <a:rPr lang="en-US" b="1" dirty="0" err="1" smtClean="0"/>
              <a:t>sus</a:t>
            </a:r>
            <a:r>
              <a:rPr lang="en-US" b="1" dirty="0" smtClean="0"/>
              <a:t> 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imbina</a:t>
            </a:r>
            <a:r>
              <a:rPr lang="en-US" dirty="0" smtClean="0"/>
              <a:t> </a:t>
            </a:r>
            <a:r>
              <a:rPr lang="en-US" dirty="0" err="1" smtClean="0"/>
              <a:t>aceste</a:t>
            </a:r>
            <a:r>
              <a:rPr lang="en-US" dirty="0" smtClean="0"/>
              <a:t> </a:t>
            </a:r>
            <a:r>
              <a:rPr lang="en-US" dirty="0" err="1" smtClean="0"/>
              <a:t>lucruri</a:t>
            </a:r>
            <a:r>
              <a:rPr lang="en-US" dirty="0" smtClean="0"/>
              <a:t>, cu </a:t>
            </a:r>
            <a:r>
              <a:rPr lang="en-US" dirty="0" err="1" smtClean="0"/>
              <a:t>toate</a:t>
            </a:r>
            <a:r>
              <a:rPr lang="en-US" dirty="0" smtClean="0"/>
              <a:t> </a:t>
            </a:r>
            <a:r>
              <a:rPr lang="en-US" dirty="0" err="1" smtClean="0"/>
              <a:t>ca</a:t>
            </a:r>
            <a:r>
              <a:rPr lang="en-US" dirty="0" smtClean="0"/>
              <a:t> </a:t>
            </a:r>
            <a:r>
              <a:rPr lang="en-US" dirty="0" err="1" smtClean="0"/>
              <a:t>este</a:t>
            </a:r>
            <a:r>
              <a:rPr lang="en-US" dirty="0" smtClean="0"/>
              <a:t> un site </a:t>
            </a:r>
          </a:p>
          <a:p>
            <a:r>
              <a:rPr lang="en-US" dirty="0" smtClean="0"/>
              <a:t>al </a:t>
            </a:r>
            <a:r>
              <a:rPr lang="en-US" dirty="0" err="1" smtClean="0"/>
              <a:t>unei</a:t>
            </a:r>
            <a:r>
              <a:rPr lang="en-US" dirty="0" smtClean="0"/>
              <a:t> </a:t>
            </a:r>
            <a:r>
              <a:rPr lang="en-US" dirty="0" err="1" smtClean="0"/>
              <a:t>institutii</a:t>
            </a:r>
            <a:r>
              <a:rPr lang="en-US" dirty="0" smtClean="0"/>
              <a:t> </a:t>
            </a:r>
            <a:r>
              <a:rPr lang="en-US" dirty="0" err="1" smtClean="0"/>
              <a:t>secundare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5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5451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Modele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continut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/design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2362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https://www.nasa.gov/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734" y="6324600"/>
            <a:ext cx="664778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</a:rPr>
              <a:t>Pasul</a:t>
            </a:r>
            <a:r>
              <a:rPr lang="en-US" b="1" dirty="0" smtClean="0">
                <a:solidFill>
                  <a:srgbClr val="FF0000"/>
                </a:solidFill>
              </a:rPr>
              <a:t> III</a:t>
            </a:r>
          </a:p>
          <a:p>
            <a:r>
              <a:rPr lang="en-US" dirty="0" err="1" smtClean="0"/>
              <a:t>Gasirea</a:t>
            </a:r>
            <a:r>
              <a:rPr lang="en-US" dirty="0" smtClean="0"/>
              <a:t> </a:t>
            </a:r>
            <a:r>
              <a:rPr lang="en-US" dirty="0" err="1" smtClean="0"/>
              <a:t>unei</a:t>
            </a:r>
            <a:r>
              <a:rPr lang="en-US" dirty="0" smtClean="0"/>
              <a:t> </a:t>
            </a:r>
            <a:r>
              <a:rPr lang="en-US" dirty="0" err="1" smtClean="0"/>
              <a:t>formule</a:t>
            </a:r>
            <a:r>
              <a:rPr lang="en-US" dirty="0" smtClean="0"/>
              <a:t> de </a:t>
            </a:r>
            <a:r>
              <a:rPr lang="en-US" dirty="0" err="1" smtClean="0"/>
              <a:t>imbinarea</a:t>
            </a:r>
            <a:r>
              <a:rPr lang="en-US" dirty="0" smtClean="0"/>
              <a:t> </a:t>
            </a:r>
            <a:r>
              <a:rPr lang="en-US" dirty="0" err="1" smtClean="0"/>
              <a:t>unui</a:t>
            </a:r>
            <a:r>
              <a:rPr lang="en-US" dirty="0" smtClean="0"/>
              <a:t> design (nu </a:t>
            </a:r>
            <a:r>
              <a:rPr lang="en-US" dirty="0" err="1" smtClean="0"/>
              <a:t>foarte</a:t>
            </a:r>
            <a:r>
              <a:rPr lang="en-US" dirty="0" smtClean="0"/>
              <a:t> </a:t>
            </a:r>
            <a:r>
              <a:rPr lang="en-US" dirty="0" err="1" smtClean="0"/>
              <a:t>complicat</a:t>
            </a:r>
            <a:r>
              <a:rPr lang="en-US" dirty="0" smtClean="0"/>
              <a:t>) </a:t>
            </a:r>
          </a:p>
          <a:p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structurare</a:t>
            </a:r>
            <a:r>
              <a:rPr lang="en-US" dirty="0" smtClean="0"/>
              <a:t> a </a:t>
            </a:r>
            <a:r>
              <a:rPr lang="en-US" dirty="0" err="1" smtClean="0"/>
              <a:t>unui</a:t>
            </a:r>
            <a:r>
              <a:rPr lang="en-US" dirty="0" smtClean="0"/>
              <a:t> </a:t>
            </a:r>
            <a:r>
              <a:rPr lang="en-US" dirty="0" err="1" smtClean="0"/>
              <a:t>continut</a:t>
            </a:r>
            <a:r>
              <a:rPr lang="en-US" dirty="0" smtClean="0"/>
              <a:t> bine ales </a:t>
            </a:r>
          </a:p>
          <a:p>
            <a:endParaRPr lang="en-US" b="1" dirty="0"/>
          </a:p>
          <a:p>
            <a:r>
              <a:rPr lang="en-US" b="1" dirty="0" err="1" smtClean="0"/>
              <a:t>Pana</a:t>
            </a:r>
            <a:r>
              <a:rPr lang="en-US" b="1" dirty="0" smtClean="0"/>
              <a:t> </a:t>
            </a:r>
            <a:r>
              <a:rPr lang="en-US" b="1" dirty="0" err="1" smtClean="0"/>
              <a:t>si</a:t>
            </a:r>
            <a:r>
              <a:rPr lang="en-US" b="1" dirty="0" smtClean="0"/>
              <a:t> site-</a:t>
            </a:r>
            <a:r>
              <a:rPr lang="en-US" b="1" dirty="0" err="1" smtClean="0"/>
              <a:t>ul</a:t>
            </a:r>
            <a:r>
              <a:rPr lang="en-US" b="1" dirty="0" smtClean="0"/>
              <a:t> de la NASA e un model bun – </a:t>
            </a:r>
          </a:p>
          <a:p>
            <a:r>
              <a:rPr lang="en-US" b="1" dirty="0" smtClean="0"/>
              <a:t>cu </a:t>
            </a:r>
            <a:r>
              <a:rPr lang="en-US" b="1" dirty="0" err="1" smtClean="0"/>
              <a:t>toate</a:t>
            </a:r>
            <a:r>
              <a:rPr lang="en-US" b="1" dirty="0" smtClean="0"/>
              <a:t> </a:t>
            </a:r>
            <a:r>
              <a:rPr lang="en-US" b="1" dirty="0" err="1" smtClean="0"/>
              <a:t>ca</a:t>
            </a:r>
            <a:r>
              <a:rPr lang="en-US" b="1" dirty="0" smtClean="0"/>
              <a:t> nu </a:t>
            </a:r>
            <a:r>
              <a:rPr lang="en-US" b="1" dirty="0" err="1" smtClean="0"/>
              <a:t>avem</a:t>
            </a:r>
            <a:r>
              <a:rPr lang="en-US" b="1" dirty="0" smtClean="0"/>
              <a:t> </a:t>
            </a:r>
            <a:r>
              <a:rPr lang="en-US" b="1" dirty="0" err="1" smtClean="0"/>
              <a:t>atatea</a:t>
            </a:r>
            <a:r>
              <a:rPr lang="en-US" b="1" dirty="0" smtClean="0"/>
              <a:t> </a:t>
            </a:r>
            <a:r>
              <a:rPr lang="en-US" b="1" dirty="0" err="1" smtClean="0"/>
              <a:t>informatii</a:t>
            </a:r>
            <a:r>
              <a:rPr lang="en-US" b="1" dirty="0" smtClean="0"/>
              <a:t> cat </a:t>
            </a:r>
            <a:r>
              <a:rPr lang="en-US" b="1" dirty="0" err="1" smtClean="0"/>
              <a:t>exista</a:t>
            </a:r>
            <a:r>
              <a:rPr lang="en-US" b="1" dirty="0" smtClean="0"/>
              <a:t> </a:t>
            </a:r>
            <a:r>
              <a:rPr lang="en-US" b="1" dirty="0" err="1" smtClean="0"/>
              <a:t>acolo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12"/>
          <a:stretch/>
        </p:blipFill>
        <p:spPr bwMode="auto">
          <a:xfrm>
            <a:off x="33867" y="1066801"/>
            <a:ext cx="6851726" cy="493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770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7853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Propunere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reorganizare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informatie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524933"/>
            <a:ext cx="1493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http://ddni.ro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734" y="6324600"/>
            <a:ext cx="385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err="1" smtClean="0">
                <a:solidFill>
                  <a:srgbClr val="FF0000"/>
                </a:solidFill>
              </a:rPr>
              <a:t>Reorganizare</a:t>
            </a:r>
            <a:r>
              <a:rPr lang="en-US" b="1" u="sng" dirty="0" smtClean="0">
                <a:solidFill>
                  <a:srgbClr val="FF0000"/>
                </a:solidFill>
              </a:rPr>
              <a:t> </a:t>
            </a:r>
            <a:r>
              <a:rPr lang="en-US" b="1" u="sng" dirty="0" err="1" smtClean="0">
                <a:solidFill>
                  <a:srgbClr val="FF0000"/>
                </a:solidFill>
              </a:rPr>
              <a:t>Meniu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86"/>
          <a:stretch/>
        </p:blipFill>
        <p:spPr bwMode="auto">
          <a:xfrm>
            <a:off x="59901" y="1066800"/>
            <a:ext cx="6798099" cy="4880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77748" y="3886200"/>
            <a:ext cx="746614" cy="11430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80823" y="6693932"/>
            <a:ext cx="579543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News</a:t>
            </a:r>
          </a:p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Research (About us ?)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History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Structure 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Departments /Field of expertise/Activities ?</a:t>
            </a:r>
          </a:p>
          <a:p>
            <a:pPr lvl="1"/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              (Projects, Staff, Annual Reports)</a:t>
            </a:r>
          </a:p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Dissemination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Publications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Events</a:t>
            </a:r>
          </a:p>
          <a:p>
            <a:pPr marL="742950" lvl="1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Services (Business opportunities ?)</a:t>
            </a:r>
          </a:p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78623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761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Propunere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design 1 –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agresiv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397933"/>
            <a:ext cx="42830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http://demo.smartaddons.com/#sj-thedaily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2193" y="5963735"/>
            <a:ext cx="385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err="1" smtClean="0">
                <a:solidFill>
                  <a:srgbClr val="FF0000"/>
                </a:solidFill>
              </a:rPr>
              <a:t>Avantaje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2192" y="6355266"/>
            <a:ext cx="62224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Foarte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viu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Multe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elemente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prima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pagina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Se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poate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plia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multe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culori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Foarte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vizibil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 - are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variante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de desktop,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tableta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telefon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Aliniat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cu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ultimele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standarde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in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webdesign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b="1" dirty="0" smtClean="0">
                <a:solidFill>
                  <a:srgbClr val="00B0F0"/>
                </a:solidFill>
              </a:rPr>
              <a:t>A nu se </a:t>
            </a:r>
            <a:r>
              <a:rPr lang="en-US" b="1" dirty="0" err="1" smtClean="0">
                <a:solidFill>
                  <a:srgbClr val="00B0F0"/>
                </a:solidFill>
              </a:rPr>
              <a:t>lua</a:t>
            </a:r>
            <a:r>
              <a:rPr lang="en-US" b="1" dirty="0" smtClean="0">
                <a:solidFill>
                  <a:srgbClr val="00B0F0"/>
                </a:solidFill>
              </a:rPr>
              <a:t> in </a:t>
            </a:r>
            <a:r>
              <a:rPr lang="en-US" b="1" dirty="0" err="1" smtClean="0">
                <a:solidFill>
                  <a:srgbClr val="00B0F0"/>
                </a:solidFill>
              </a:rPr>
              <a:t>considerare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continutul</a:t>
            </a:r>
            <a:r>
              <a:rPr lang="en-US" b="1" dirty="0" smtClean="0">
                <a:solidFill>
                  <a:srgbClr val="00B0F0"/>
                </a:solidFill>
              </a:rPr>
              <a:t> sport e </a:t>
            </a:r>
            <a:r>
              <a:rPr lang="en-US" b="1" dirty="0" err="1" smtClean="0">
                <a:solidFill>
                  <a:srgbClr val="00B0F0"/>
                </a:solidFill>
              </a:rPr>
              <a:t>doar</a:t>
            </a:r>
            <a:r>
              <a:rPr lang="en-US" b="1" dirty="0" smtClean="0">
                <a:solidFill>
                  <a:srgbClr val="00B0F0"/>
                </a:solidFill>
              </a:rPr>
              <a:t> de model</a:t>
            </a:r>
          </a:p>
          <a:p>
            <a:r>
              <a:rPr lang="en-US" b="1" dirty="0" err="1" smtClean="0">
                <a:solidFill>
                  <a:srgbClr val="00B0F0"/>
                </a:solidFill>
              </a:rPr>
              <a:t>Practic</a:t>
            </a:r>
            <a:r>
              <a:rPr lang="en-US" b="1" dirty="0" smtClean="0">
                <a:solidFill>
                  <a:srgbClr val="00B0F0"/>
                </a:solidFill>
              </a:rPr>
              <a:t> e un design </a:t>
            </a:r>
            <a:r>
              <a:rPr lang="en-US" b="1" dirty="0" err="1" smtClean="0">
                <a:solidFill>
                  <a:srgbClr val="00B0F0"/>
                </a:solidFill>
              </a:rPr>
              <a:t>ptr</a:t>
            </a:r>
            <a:r>
              <a:rPr lang="en-US" b="1" dirty="0" smtClean="0">
                <a:solidFill>
                  <a:srgbClr val="00B0F0"/>
                </a:solidFill>
              </a:rPr>
              <a:t> site de </a:t>
            </a:r>
            <a:r>
              <a:rPr lang="en-US" b="1" dirty="0" err="1" smtClean="0">
                <a:solidFill>
                  <a:srgbClr val="00B0F0"/>
                </a:solidFill>
              </a:rPr>
              <a:t>stiri</a:t>
            </a:r>
            <a:endParaRPr lang="en-US" b="1" dirty="0" smtClean="0">
              <a:solidFill>
                <a:srgbClr val="00B0F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7"/>
          <a:stretch/>
        </p:blipFill>
        <p:spPr bwMode="auto">
          <a:xfrm>
            <a:off x="1" y="838200"/>
            <a:ext cx="6858000" cy="4819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362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29319" y="28601"/>
            <a:ext cx="37618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Propunere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design 2 – </a:t>
            </a:r>
            <a:r>
              <a:rPr lang="en-US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soft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8600" y="397933"/>
            <a:ext cx="487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hlinkClick r:id="rId2"/>
              </a:rPr>
              <a:t>http://beetemplates.com/demo/?theme=Corposs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2193" y="5963735"/>
            <a:ext cx="3854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 err="1" smtClean="0">
                <a:solidFill>
                  <a:srgbClr val="FF0000"/>
                </a:solidFill>
              </a:rPr>
              <a:t>Avantaje</a:t>
            </a:r>
            <a:r>
              <a:rPr lang="en-US" b="1" u="sng" dirty="0" smtClean="0">
                <a:solidFill>
                  <a:srgbClr val="FF0000"/>
                </a:solidFill>
              </a:rPr>
              <a:t>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2192" y="6355266"/>
            <a:ext cx="62224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Luminos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si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colorat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Multe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elemente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prima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pagina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Se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poate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plia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pe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multe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culori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Compatibilitate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- are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variante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de desktop,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tableta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telefon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Aliniat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cu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ultimele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standarde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 in </a:t>
            </a:r>
            <a:r>
              <a:rPr lang="en-US" b="1" dirty="0" err="1" smtClean="0">
                <a:solidFill>
                  <a:schemeClr val="tx2">
                    <a:lumMod val="75000"/>
                  </a:schemeClr>
                </a:solidFill>
              </a:rPr>
              <a:t>webdesign</a:t>
            </a:r>
            <a:endParaRPr lang="en-US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b="1" dirty="0" smtClean="0">
                <a:solidFill>
                  <a:srgbClr val="00B0F0"/>
                </a:solidFill>
              </a:rPr>
              <a:t>A nu se </a:t>
            </a:r>
            <a:r>
              <a:rPr lang="en-US" b="1" dirty="0" err="1" smtClean="0">
                <a:solidFill>
                  <a:srgbClr val="00B0F0"/>
                </a:solidFill>
              </a:rPr>
              <a:t>lua</a:t>
            </a:r>
            <a:r>
              <a:rPr lang="en-US" b="1" dirty="0" smtClean="0">
                <a:solidFill>
                  <a:srgbClr val="00B0F0"/>
                </a:solidFill>
              </a:rPr>
              <a:t> in </a:t>
            </a:r>
            <a:r>
              <a:rPr lang="en-US" b="1" dirty="0" err="1" smtClean="0">
                <a:solidFill>
                  <a:srgbClr val="00B0F0"/>
                </a:solidFill>
              </a:rPr>
              <a:t>considerare</a:t>
            </a:r>
            <a:r>
              <a:rPr lang="en-US" b="1" dirty="0" smtClean="0">
                <a:solidFill>
                  <a:srgbClr val="00B0F0"/>
                </a:solidFill>
              </a:rPr>
              <a:t> </a:t>
            </a:r>
            <a:r>
              <a:rPr lang="en-US" b="1" dirty="0" err="1" smtClean="0">
                <a:solidFill>
                  <a:srgbClr val="00B0F0"/>
                </a:solidFill>
              </a:rPr>
              <a:t>continutul</a:t>
            </a:r>
            <a:r>
              <a:rPr lang="en-US" b="1" dirty="0" smtClean="0">
                <a:solidFill>
                  <a:srgbClr val="00B0F0"/>
                </a:solidFill>
              </a:rPr>
              <a:t> e </a:t>
            </a:r>
            <a:r>
              <a:rPr lang="en-US" b="1" dirty="0" err="1" smtClean="0">
                <a:solidFill>
                  <a:srgbClr val="00B0F0"/>
                </a:solidFill>
              </a:rPr>
              <a:t>doar</a:t>
            </a:r>
            <a:r>
              <a:rPr lang="en-US" b="1" dirty="0" smtClean="0">
                <a:solidFill>
                  <a:srgbClr val="00B0F0"/>
                </a:solidFill>
              </a:rPr>
              <a:t> de model</a:t>
            </a:r>
          </a:p>
          <a:p>
            <a:r>
              <a:rPr lang="en-US" b="1" dirty="0" err="1" smtClean="0">
                <a:solidFill>
                  <a:srgbClr val="00B0F0"/>
                </a:solidFill>
              </a:rPr>
              <a:t>Practic</a:t>
            </a:r>
            <a:r>
              <a:rPr lang="en-US" b="1" dirty="0" smtClean="0">
                <a:solidFill>
                  <a:srgbClr val="00B0F0"/>
                </a:solidFill>
              </a:rPr>
              <a:t> e un design </a:t>
            </a:r>
            <a:r>
              <a:rPr lang="en-US" b="1" dirty="0" err="1" smtClean="0">
                <a:solidFill>
                  <a:srgbClr val="00B0F0"/>
                </a:solidFill>
              </a:rPr>
              <a:t>ptr</a:t>
            </a:r>
            <a:r>
              <a:rPr lang="en-US" b="1" dirty="0" smtClean="0">
                <a:solidFill>
                  <a:srgbClr val="00B0F0"/>
                </a:solidFill>
              </a:rPr>
              <a:t> site de </a:t>
            </a:r>
            <a:r>
              <a:rPr lang="en-US" b="1" dirty="0" err="1" smtClean="0">
                <a:solidFill>
                  <a:srgbClr val="00B0F0"/>
                </a:solidFill>
              </a:rPr>
              <a:t>corporatie</a:t>
            </a:r>
            <a:endParaRPr lang="en-US" b="1" dirty="0" smtClean="0">
              <a:solidFill>
                <a:srgbClr val="00B0F0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9"/>
          <a:stretch/>
        </p:blipFill>
        <p:spPr bwMode="auto">
          <a:xfrm>
            <a:off x="0" y="838201"/>
            <a:ext cx="6926507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766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415</Words>
  <Application>Microsoft Office PowerPoint</Application>
  <PresentationFormat>A4 Paper (210x297 mm)</PresentationFormat>
  <Paragraphs>84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Reiki</dc:creator>
  <cp:lastModifiedBy>Reiki</cp:lastModifiedBy>
  <cp:revision>46</cp:revision>
  <dcterms:created xsi:type="dcterms:W3CDTF">2015-10-26T00:40:31Z</dcterms:created>
  <dcterms:modified xsi:type="dcterms:W3CDTF">2015-10-26T03:00:37Z</dcterms:modified>
</cp:coreProperties>
</file>